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1" name="Shape 5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8" name="Shape 5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3" name="Shape 63"/>
        <p:cNvGrpSpPr/>
        <p:nvPr/>
      </p:nvGrpSpPr>
      <p:grpSpPr>
        <a:xfrm>
          <a:off x="0" y="0"/>
          <a:ext cx="0" cy="0"/>
          <a:chOff x="0" y="0"/>
          <a:chExt cx="0" cy="0"/>
        </a:xfrm>
      </p:grpSpPr>
      <p:sp>
        <p:nvSpPr>
          <p:cNvPr id="64" name="Shape 6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5" name="Shape 6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5" name="Shape 8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3" name="Shape 9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311708" y="744575"/>
            <a:ext cx="8520599" cy="2052599"/>
          </a:xfrm>
          <a:prstGeom prst="rect">
            <a:avLst/>
          </a:prstGeom>
        </p:spPr>
        <p:txBody>
          <a:bodyPr anchorCtr="0" anchor="b" bIns="91425" lIns="91425" rIns="91425" tIns="91425"/>
          <a:lstStyle>
            <a:lvl1pPr rtl="0" algn="ctr">
              <a:spcBef>
                <a:spcPts val="0"/>
              </a:spcBef>
              <a:buSzPct val="100000"/>
              <a:defRPr sz="5200"/>
            </a:lvl1pPr>
            <a:lvl2pPr rtl="0" algn="ctr">
              <a:spcBef>
                <a:spcPts val="0"/>
              </a:spcBef>
              <a:buSzPct val="100000"/>
              <a:defRPr sz="5200"/>
            </a:lvl2pPr>
            <a:lvl3pPr rtl="0" algn="ctr">
              <a:spcBef>
                <a:spcPts val="0"/>
              </a:spcBef>
              <a:buSzPct val="100000"/>
              <a:defRPr sz="5200"/>
            </a:lvl3pPr>
            <a:lvl4pPr rtl="0" algn="ctr">
              <a:spcBef>
                <a:spcPts val="0"/>
              </a:spcBef>
              <a:buSzPct val="100000"/>
              <a:defRPr sz="5200"/>
            </a:lvl4pPr>
            <a:lvl5pPr rtl="0" algn="ctr">
              <a:spcBef>
                <a:spcPts val="0"/>
              </a:spcBef>
              <a:buSzPct val="100000"/>
              <a:defRPr sz="5200"/>
            </a:lvl5pPr>
            <a:lvl6pPr rtl="0" algn="ctr">
              <a:spcBef>
                <a:spcPts val="0"/>
              </a:spcBef>
              <a:buSzPct val="100000"/>
              <a:defRPr sz="5200"/>
            </a:lvl6pPr>
            <a:lvl7pPr rtl="0" algn="ctr">
              <a:spcBef>
                <a:spcPts val="0"/>
              </a:spcBef>
              <a:buSzPct val="100000"/>
              <a:defRPr sz="5200"/>
            </a:lvl7pPr>
            <a:lvl8pPr rtl="0" algn="ctr">
              <a:spcBef>
                <a:spcPts val="0"/>
              </a:spcBef>
              <a:buSzPct val="100000"/>
              <a:defRPr sz="5200"/>
            </a:lvl8pPr>
            <a:lvl9pPr rtl="0" algn="ctr">
              <a:spcBef>
                <a:spcPts val="0"/>
              </a:spcBef>
              <a:buSzPct val="100000"/>
              <a:defRPr sz="5200"/>
            </a:lvl9pPr>
          </a:lstStyle>
          <a:p/>
        </p:txBody>
      </p:sp>
      <p:sp>
        <p:nvSpPr>
          <p:cNvPr id="10" name="Shape 10"/>
          <p:cNvSpPr txBox="1"/>
          <p:nvPr>
            <p:ph idx="1" type="subTitle"/>
          </p:nvPr>
        </p:nvSpPr>
        <p:spPr>
          <a:xfrm>
            <a:off x="311700" y="2834125"/>
            <a:ext cx="8520599" cy="792600"/>
          </a:xfrm>
          <a:prstGeom prst="rect">
            <a:avLst/>
          </a:prstGeom>
        </p:spPr>
        <p:txBody>
          <a:bodyPr anchorCtr="0" anchor="t" bIns="91425" lIns="91425" rIns="91425" tIns="91425"/>
          <a:lstStyle>
            <a:lvl1pPr rtl="0" algn="ctr">
              <a:lnSpc>
                <a:spcPct val="100000"/>
              </a:lnSpc>
              <a:spcBef>
                <a:spcPts val="0"/>
              </a:spcBef>
              <a:spcAft>
                <a:spcPts val="0"/>
              </a:spcAft>
              <a:buSzPct val="100000"/>
              <a:buNone/>
              <a:defRPr sz="2800"/>
            </a:lvl1pPr>
            <a:lvl2pPr rtl="0" algn="ctr">
              <a:lnSpc>
                <a:spcPct val="100000"/>
              </a:lnSpc>
              <a:spcBef>
                <a:spcPts val="0"/>
              </a:spcBef>
              <a:spcAft>
                <a:spcPts val="0"/>
              </a:spcAft>
              <a:buSzPct val="100000"/>
              <a:buNone/>
              <a:defRPr sz="2800"/>
            </a:lvl2pPr>
            <a:lvl3pPr rtl="0" algn="ctr">
              <a:lnSpc>
                <a:spcPct val="100000"/>
              </a:lnSpc>
              <a:spcBef>
                <a:spcPts val="0"/>
              </a:spcBef>
              <a:spcAft>
                <a:spcPts val="0"/>
              </a:spcAft>
              <a:buSzPct val="100000"/>
              <a:buNone/>
              <a:defRPr sz="2800"/>
            </a:lvl3pPr>
            <a:lvl4pPr rtl="0" algn="ctr">
              <a:lnSpc>
                <a:spcPct val="100000"/>
              </a:lnSpc>
              <a:spcBef>
                <a:spcPts val="0"/>
              </a:spcBef>
              <a:spcAft>
                <a:spcPts val="0"/>
              </a:spcAft>
              <a:buSzPct val="100000"/>
              <a:buNone/>
              <a:defRPr sz="2800"/>
            </a:lvl4pPr>
            <a:lvl5pPr rtl="0" algn="ctr">
              <a:lnSpc>
                <a:spcPct val="100000"/>
              </a:lnSpc>
              <a:spcBef>
                <a:spcPts val="0"/>
              </a:spcBef>
              <a:spcAft>
                <a:spcPts val="0"/>
              </a:spcAft>
              <a:buSzPct val="100000"/>
              <a:buNone/>
              <a:defRPr sz="2800"/>
            </a:lvl5pPr>
            <a:lvl6pPr rtl="0" algn="ctr">
              <a:lnSpc>
                <a:spcPct val="100000"/>
              </a:lnSpc>
              <a:spcBef>
                <a:spcPts val="0"/>
              </a:spcBef>
              <a:spcAft>
                <a:spcPts val="0"/>
              </a:spcAft>
              <a:buSzPct val="100000"/>
              <a:buNone/>
              <a:defRPr sz="2800"/>
            </a:lvl6pPr>
            <a:lvl7pPr rtl="0" algn="ctr">
              <a:lnSpc>
                <a:spcPct val="100000"/>
              </a:lnSpc>
              <a:spcBef>
                <a:spcPts val="0"/>
              </a:spcBef>
              <a:spcAft>
                <a:spcPts val="0"/>
              </a:spcAft>
              <a:buSzPct val="100000"/>
              <a:buNone/>
              <a:defRPr sz="2800"/>
            </a:lvl7pPr>
            <a:lvl8pPr rtl="0" algn="ctr">
              <a:lnSpc>
                <a:spcPct val="100000"/>
              </a:lnSpc>
              <a:spcBef>
                <a:spcPts val="0"/>
              </a:spcBef>
              <a:spcAft>
                <a:spcPts val="0"/>
              </a:spcAft>
              <a:buSzPct val="100000"/>
              <a:buNone/>
              <a:defRPr sz="2800"/>
            </a:lvl8pPr>
            <a:lvl9pPr rtl="0" algn="ctr">
              <a:lnSpc>
                <a:spcPct val="100000"/>
              </a:lnSpc>
              <a:spcBef>
                <a:spcPts val="0"/>
              </a:spcBef>
              <a:spcAft>
                <a:spcPts val="0"/>
              </a:spcAft>
              <a:buSzPct val="100000"/>
              <a:buNone/>
              <a:defRPr sz="2800"/>
            </a:lvl9pPr>
          </a:lstStyle>
          <a:p/>
        </p:txBody>
      </p:sp>
      <p:sp>
        <p:nvSpPr>
          <p:cNvPr id="11" name="Shape 1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s"/>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3" name="Shape 43"/>
        <p:cNvGrpSpPr/>
        <p:nvPr/>
      </p:nvGrpSpPr>
      <p:grpSpPr>
        <a:xfrm>
          <a:off x="0" y="0"/>
          <a:ext cx="0" cy="0"/>
          <a:chOff x="0" y="0"/>
          <a:chExt cx="0" cy="0"/>
        </a:xfrm>
      </p:grpSpPr>
      <p:sp>
        <p:nvSpPr>
          <p:cNvPr id="44" name="Shape 44"/>
          <p:cNvSpPr txBox="1"/>
          <p:nvPr>
            <p:ph type="title"/>
          </p:nvPr>
        </p:nvSpPr>
        <p:spPr>
          <a:xfrm>
            <a:off x="311700" y="1106125"/>
            <a:ext cx="8520599" cy="1963500"/>
          </a:xfrm>
          <a:prstGeom prst="rect">
            <a:avLst/>
          </a:prstGeom>
        </p:spPr>
        <p:txBody>
          <a:bodyPr anchorCtr="0" anchor="b" bIns="91425" lIns="91425" rIns="91425" tIns="91425"/>
          <a:lstStyle>
            <a:lvl1pPr rtl="0" algn="ctr">
              <a:spcBef>
                <a:spcPts val="0"/>
              </a:spcBef>
              <a:buSzPct val="100000"/>
              <a:defRPr sz="12000"/>
            </a:lvl1pPr>
            <a:lvl2pPr rtl="0" algn="ctr">
              <a:spcBef>
                <a:spcPts val="0"/>
              </a:spcBef>
              <a:buSzPct val="100000"/>
              <a:defRPr sz="12000"/>
            </a:lvl2pPr>
            <a:lvl3pPr rtl="0" algn="ctr">
              <a:spcBef>
                <a:spcPts val="0"/>
              </a:spcBef>
              <a:buSzPct val="100000"/>
              <a:defRPr sz="12000"/>
            </a:lvl3pPr>
            <a:lvl4pPr rtl="0" algn="ctr">
              <a:spcBef>
                <a:spcPts val="0"/>
              </a:spcBef>
              <a:buSzPct val="100000"/>
              <a:defRPr sz="12000"/>
            </a:lvl4pPr>
            <a:lvl5pPr rtl="0" algn="ctr">
              <a:spcBef>
                <a:spcPts val="0"/>
              </a:spcBef>
              <a:buSzPct val="100000"/>
              <a:defRPr sz="12000"/>
            </a:lvl5pPr>
            <a:lvl6pPr rtl="0" algn="ctr">
              <a:spcBef>
                <a:spcPts val="0"/>
              </a:spcBef>
              <a:buSzPct val="100000"/>
              <a:defRPr sz="12000"/>
            </a:lvl6pPr>
            <a:lvl7pPr rtl="0" algn="ctr">
              <a:spcBef>
                <a:spcPts val="0"/>
              </a:spcBef>
              <a:buSzPct val="100000"/>
              <a:defRPr sz="12000"/>
            </a:lvl7pPr>
            <a:lvl8pPr rtl="0" algn="ctr">
              <a:spcBef>
                <a:spcPts val="0"/>
              </a:spcBef>
              <a:buSzPct val="100000"/>
              <a:defRPr sz="12000"/>
            </a:lvl8pPr>
            <a:lvl9pPr rtl="0" algn="ctr">
              <a:spcBef>
                <a:spcPts val="0"/>
              </a:spcBef>
              <a:buSzPct val="100000"/>
              <a:defRPr sz="12000"/>
            </a:lvl9pPr>
          </a:lstStyle>
          <a:p/>
        </p:txBody>
      </p:sp>
      <p:sp>
        <p:nvSpPr>
          <p:cNvPr id="45" name="Shape 45"/>
          <p:cNvSpPr txBox="1"/>
          <p:nvPr>
            <p:ph idx="1" type="body"/>
          </p:nvPr>
        </p:nvSpPr>
        <p:spPr>
          <a:xfrm>
            <a:off x="311700" y="3152225"/>
            <a:ext cx="8520599" cy="1300800"/>
          </a:xfrm>
          <a:prstGeom prst="rect">
            <a:avLst/>
          </a:prstGeom>
        </p:spPr>
        <p:txBody>
          <a:bodyPr anchorCtr="0" anchor="t" bIns="91425" lIns="91425" rIns="91425" tIns="91425"/>
          <a:lstStyle>
            <a:lvl1pPr rtl="0" algn="ctr">
              <a:spcBef>
                <a:spcPts val="0"/>
              </a:spcBef>
              <a:defRPr/>
            </a:lvl1pPr>
            <a:lvl2pPr rtl="0" algn="ctr">
              <a:spcBef>
                <a:spcPts val="0"/>
              </a:spcBef>
              <a:defRPr/>
            </a:lvl2pPr>
            <a:lvl3pPr rtl="0" algn="ctr">
              <a:spcBef>
                <a:spcPts val="0"/>
              </a:spcBef>
              <a:defRPr/>
            </a:lvl3pPr>
            <a:lvl4pPr rtl="0" algn="ctr">
              <a:spcBef>
                <a:spcPts val="0"/>
              </a:spcBef>
              <a:defRPr/>
            </a:lvl4pPr>
            <a:lvl5pPr rtl="0" algn="ctr">
              <a:spcBef>
                <a:spcPts val="0"/>
              </a:spcBef>
              <a:defRPr/>
            </a:lvl5pPr>
            <a:lvl6pPr rtl="0" algn="ctr">
              <a:spcBef>
                <a:spcPts val="0"/>
              </a:spcBef>
              <a:defRPr/>
            </a:lvl6pPr>
            <a:lvl7pPr rtl="0" algn="ctr">
              <a:spcBef>
                <a:spcPts val="0"/>
              </a:spcBef>
              <a:defRPr/>
            </a:lvl7pPr>
            <a:lvl8pPr rtl="0" algn="ctr">
              <a:spcBef>
                <a:spcPts val="0"/>
              </a:spcBef>
              <a:defRPr/>
            </a:lvl8pPr>
            <a:lvl9pPr rtl="0" algn="ctr">
              <a:spcBef>
                <a:spcPts val="0"/>
              </a:spcBef>
              <a:defRPr/>
            </a:lvl9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x="0" y="0"/>
          <a:ext cx="0" cy="0"/>
          <a:chOff x="0" y="0"/>
          <a:chExt cx="0" cy="0"/>
        </a:xfrm>
      </p:grpSpPr>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2" name="Shape 12"/>
        <p:cNvGrpSpPr/>
        <p:nvPr/>
      </p:nvGrpSpPr>
      <p:grpSpPr>
        <a:xfrm>
          <a:off x="0" y="0"/>
          <a:ext cx="0" cy="0"/>
          <a:chOff x="0" y="0"/>
          <a:chExt cx="0" cy="0"/>
        </a:xfrm>
      </p:grpSpPr>
      <p:sp>
        <p:nvSpPr>
          <p:cNvPr id="13" name="Shape 13"/>
          <p:cNvSpPr txBox="1"/>
          <p:nvPr>
            <p:ph type="title"/>
          </p:nvPr>
        </p:nvSpPr>
        <p:spPr>
          <a:xfrm>
            <a:off x="311700" y="2150850"/>
            <a:ext cx="8520599" cy="841800"/>
          </a:xfrm>
          <a:prstGeom prst="rect">
            <a:avLst/>
          </a:prstGeom>
        </p:spPr>
        <p:txBody>
          <a:bodyPr anchorCtr="0" anchor="ctr" bIns="91425" lIns="91425" rIns="91425" tIns="91425"/>
          <a:lstStyle>
            <a:lvl1pPr rtl="0" algn="ctr">
              <a:spcBef>
                <a:spcPts val="0"/>
              </a:spcBef>
              <a:buSzPct val="100000"/>
              <a:defRPr sz="3600"/>
            </a:lvl1pPr>
            <a:lvl2pPr rtl="0" algn="ctr">
              <a:spcBef>
                <a:spcPts val="0"/>
              </a:spcBef>
              <a:buSzPct val="100000"/>
              <a:defRPr sz="3600"/>
            </a:lvl2pPr>
            <a:lvl3pPr rtl="0" algn="ctr">
              <a:spcBef>
                <a:spcPts val="0"/>
              </a:spcBef>
              <a:buSzPct val="100000"/>
              <a:defRPr sz="3600"/>
            </a:lvl3pPr>
            <a:lvl4pPr rtl="0" algn="ctr">
              <a:spcBef>
                <a:spcPts val="0"/>
              </a:spcBef>
              <a:buSzPct val="100000"/>
              <a:defRPr sz="3600"/>
            </a:lvl4pPr>
            <a:lvl5pPr rtl="0" algn="ctr">
              <a:spcBef>
                <a:spcPts val="0"/>
              </a:spcBef>
              <a:buSzPct val="100000"/>
              <a:defRPr sz="3600"/>
            </a:lvl5pPr>
            <a:lvl6pPr rtl="0" algn="ctr">
              <a:spcBef>
                <a:spcPts val="0"/>
              </a:spcBef>
              <a:buSzPct val="100000"/>
              <a:defRPr sz="3600"/>
            </a:lvl6pPr>
            <a:lvl7pPr rtl="0" algn="ctr">
              <a:spcBef>
                <a:spcPts val="0"/>
              </a:spcBef>
              <a:buSzPct val="100000"/>
              <a:defRPr sz="3600"/>
            </a:lvl7pPr>
            <a:lvl8pPr rtl="0" algn="ctr">
              <a:spcBef>
                <a:spcPts val="0"/>
              </a:spcBef>
              <a:buSzPct val="100000"/>
              <a:defRPr sz="3600"/>
            </a:lvl8pPr>
            <a:lvl9pPr rtl="0" algn="ctr">
              <a:spcBef>
                <a:spcPts val="0"/>
              </a:spcBef>
              <a:buSzPct val="100000"/>
              <a:defRPr sz="3600"/>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type="title"/>
          </p:nvPr>
        </p:nvSpPr>
        <p:spPr>
          <a:xfrm>
            <a:off x="311700" y="445025"/>
            <a:ext cx="8520599" cy="572699"/>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7" name="Shape 17"/>
          <p:cNvSpPr txBox="1"/>
          <p:nvPr>
            <p:ph idx="1" type="body"/>
          </p:nvPr>
        </p:nvSpPr>
        <p:spPr>
          <a:xfrm>
            <a:off x="311700" y="1152475"/>
            <a:ext cx="8520599" cy="3416400"/>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1" name="Shape 21"/>
          <p:cNvSpPr txBox="1"/>
          <p:nvPr>
            <p:ph idx="1" type="body"/>
          </p:nvPr>
        </p:nvSpPr>
        <p:spPr>
          <a:xfrm>
            <a:off x="311700" y="1152475"/>
            <a:ext cx="3999899" cy="3416400"/>
          </a:xfrm>
          <a:prstGeom prst="rect">
            <a:avLst/>
          </a:prstGeom>
        </p:spPr>
        <p:txBody>
          <a:bodyPr anchorCtr="0" anchor="t" bIns="91425" lIns="91425" rIns="91425" tIns="91425"/>
          <a:lstStyle>
            <a:lvl1pPr rtl="0">
              <a:spcBef>
                <a:spcPts val="0"/>
              </a:spcBef>
              <a:buSzPct val="100000"/>
              <a:defRPr sz="14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22" name="Shape 22"/>
          <p:cNvSpPr txBox="1"/>
          <p:nvPr>
            <p:ph idx="2" type="body"/>
          </p:nvPr>
        </p:nvSpPr>
        <p:spPr>
          <a:xfrm>
            <a:off x="4832400" y="1152475"/>
            <a:ext cx="3999899" cy="3416400"/>
          </a:xfrm>
          <a:prstGeom prst="rect">
            <a:avLst/>
          </a:prstGeom>
        </p:spPr>
        <p:txBody>
          <a:bodyPr anchorCtr="0" anchor="t" bIns="91425" lIns="91425" rIns="91425" tIns="91425"/>
          <a:lstStyle>
            <a:lvl1pPr rtl="0">
              <a:spcBef>
                <a:spcPts val="0"/>
              </a:spcBef>
              <a:buSzPct val="100000"/>
              <a:defRPr sz="14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6" name="Shape 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7" name="Shape 27"/>
        <p:cNvGrpSpPr/>
        <p:nvPr/>
      </p:nvGrpSpPr>
      <p:grpSpPr>
        <a:xfrm>
          <a:off x="0" y="0"/>
          <a:ext cx="0" cy="0"/>
          <a:chOff x="0" y="0"/>
          <a:chExt cx="0" cy="0"/>
        </a:xfrm>
      </p:grpSpPr>
      <p:sp>
        <p:nvSpPr>
          <p:cNvPr id="28" name="Shape 28"/>
          <p:cNvSpPr txBox="1"/>
          <p:nvPr>
            <p:ph type="title"/>
          </p:nvPr>
        </p:nvSpPr>
        <p:spPr>
          <a:xfrm>
            <a:off x="311700" y="555600"/>
            <a:ext cx="2807999" cy="755699"/>
          </a:xfrm>
          <a:prstGeom prst="rect">
            <a:avLst/>
          </a:prstGeom>
        </p:spPr>
        <p:txBody>
          <a:bodyPr anchorCtr="0" anchor="b" bIns="91425" lIns="91425" rIns="91425" tIns="91425"/>
          <a:lstStyle>
            <a:lvl1pPr rtl="0">
              <a:spcBef>
                <a:spcPts val="0"/>
              </a:spcBef>
              <a:buSzPct val="100000"/>
              <a:defRPr sz="2400"/>
            </a:lvl1pPr>
            <a:lvl2pPr rtl="0">
              <a:spcBef>
                <a:spcPts val="0"/>
              </a:spcBef>
              <a:buSzPct val="100000"/>
              <a:defRPr sz="2400"/>
            </a:lvl2pPr>
            <a:lvl3pPr rtl="0">
              <a:spcBef>
                <a:spcPts val="0"/>
              </a:spcBef>
              <a:buSzPct val="100000"/>
              <a:defRPr sz="2400"/>
            </a:lvl3pPr>
            <a:lvl4pPr rtl="0">
              <a:spcBef>
                <a:spcPts val="0"/>
              </a:spcBef>
              <a:buSzPct val="100000"/>
              <a:defRPr sz="2400"/>
            </a:lvl4pPr>
            <a:lvl5pPr rtl="0">
              <a:spcBef>
                <a:spcPts val="0"/>
              </a:spcBef>
              <a:buSzPct val="100000"/>
              <a:defRPr sz="2400"/>
            </a:lvl5pPr>
            <a:lvl6pPr rtl="0">
              <a:spcBef>
                <a:spcPts val="0"/>
              </a:spcBef>
              <a:buSzPct val="100000"/>
              <a:defRPr sz="2400"/>
            </a:lvl6pPr>
            <a:lvl7pPr rtl="0">
              <a:spcBef>
                <a:spcPts val="0"/>
              </a:spcBef>
              <a:buSzPct val="100000"/>
              <a:defRPr sz="2400"/>
            </a:lvl7pPr>
            <a:lvl8pPr rtl="0">
              <a:spcBef>
                <a:spcPts val="0"/>
              </a:spcBef>
              <a:buSzPct val="100000"/>
              <a:defRPr sz="2400"/>
            </a:lvl8pPr>
            <a:lvl9pPr rtl="0">
              <a:spcBef>
                <a:spcPts val="0"/>
              </a:spcBef>
              <a:buSzPct val="100000"/>
              <a:defRPr sz="2400"/>
            </a:lvl9pPr>
          </a:lstStyle>
          <a:p/>
        </p:txBody>
      </p:sp>
      <p:sp>
        <p:nvSpPr>
          <p:cNvPr id="29" name="Shape 29"/>
          <p:cNvSpPr txBox="1"/>
          <p:nvPr>
            <p:ph idx="1" type="body"/>
          </p:nvPr>
        </p:nvSpPr>
        <p:spPr>
          <a:xfrm>
            <a:off x="311700" y="1389600"/>
            <a:ext cx="2807999" cy="3179400"/>
          </a:xfrm>
          <a:prstGeom prst="rect">
            <a:avLst/>
          </a:prstGeom>
        </p:spPr>
        <p:txBody>
          <a:bodyPr anchorCtr="0" anchor="t" bIns="91425" lIns="91425" rIns="91425" tIns="91425"/>
          <a:lstStyle>
            <a:lvl1pPr rtl="0">
              <a:spcBef>
                <a:spcPts val="0"/>
              </a:spcBef>
              <a:buSzPct val="100000"/>
              <a:defRPr sz="1200"/>
            </a:lvl1pPr>
            <a:lvl2pPr rtl="0">
              <a:spcBef>
                <a:spcPts val="0"/>
              </a:spcBef>
              <a:buSzPct val="100000"/>
              <a:defRPr sz="1200"/>
            </a:lvl2pPr>
            <a:lvl3pPr rtl="0">
              <a:spcBef>
                <a:spcPts val="0"/>
              </a:spcBef>
              <a:buSzPct val="100000"/>
              <a:defRPr sz="1200"/>
            </a:lvl3pPr>
            <a:lvl4pPr rtl="0">
              <a:spcBef>
                <a:spcPts val="0"/>
              </a:spcBef>
              <a:buSzPct val="100000"/>
              <a:defRPr sz="1200"/>
            </a:lvl4pPr>
            <a:lvl5pPr rtl="0">
              <a:spcBef>
                <a:spcPts val="0"/>
              </a:spcBef>
              <a:buSzPct val="100000"/>
              <a:defRPr sz="1200"/>
            </a:lvl5pPr>
            <a:lvl6pPr rtl="0">
              <a:spcBef>
                <a:spcPts val="0"/>
              </a:spcBef>
              <a:buSzPct val="100000"/>
              <a:defRPr sz="1200"/>
            </a:lvl6pPr>
            <a:lvl7pPr rtl="0">
              <a:spcBef>
                <a:spcPts val="0"/>
              </a:spcBef>
              <a:buSzPct val="100000"/>
              <a:defRPr sz="1200"/>
            </a:lvl7pPr>
            <a:lvl8pPr rtl="0">
              <a:spcBef>
                <a:spcPts val="0"/>
              </a:spcBef>
              <a:buSzPct val="100000"/>
              <a:defRPr sz="1200"/>
            </a:lvl8pPr>
            <a:lvl9pPr rtl="0">
              <a:spcBef>
                <a:spcPts val="0"/>
              </a:spcBef>
              <a:buSzPct val="100000"/>
              <a:defRPr sz="1200"/>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1" name="Shape 31"/>
        <p:cNvGrpSpPr/>
        <p:nvPr/>
      </p:nvGrpSpPr>
      <p:grpSpPr>
        <a:xfrm>
          <a:off x="0" y="0"/>
          <a:ext cx="0" cy="0"/>
          <a:chOff x="0" y="0"/>
          <a:chExt cx="0" cy="0"/>
        </a:xfrm>
      </p:grpSpPr>
      <p:sp>
        <p:nvSpPr>
          <p:cNvPr id="32" name="Shape 32"/>
          <p:cNvSpPr txBox="1"/>
          <p:nvPr>
            <p:ph type="title"/>
          </p:nvPr>
        </p:nvSpPr>
        <p:spPr>
          <a:xfrm>
            <a:off x="490250" y="450150"/>
            <a:ext cx="6367800" cy="4090800"/>
          </a:xfrm>
          <a:prstGeom prst="rect">
            <a:avLst/>
          </a:prstGeom>
        </p:spPr>
        <p:txBody>
          <a:bodyPr anchorCtr="0" anchor="ctr" bIns="91425" lIns="91425" rIns="91425" tIns="91425"/>
          <a:lstStyle>
            <a:lvl1pPr rtl="0">
              <a:spcBef>
                <a:spcPts val="0"/>
              </a:spcBef>
              <a:buSzPct val="100000"/>
              <a:defRPr sz="4800"/>
            </a:lvl1pPr>
            <a:lvl2pPr rtl="0">
              <a:spcBef>
                <a:spcPts val="0"/>
              </a:spcBef>
              <a:buSzPct val="100000"/>
              <a:defRPr sz="4800"/>
            </a:lvl2pPr>
            <a:lvl3pPr rtl="0">
              <a:spcBef>
                <a:spcPts val="0"/>
              </a:spcBef>
              <a:buSzPct val="100000"/>
              <a:defRPr sz="4800"/>
            </a:lvl3pPr>
            <a:lvl4pPr rtl="0">
              <a:spcBef>
                <a:spcPts val="0"/>
              </a:spcBef>
              <a:buSzPct val="100000"/>
              <a:defRPr sz="4800"/>
            </a:lvl4pPr>
            <a:lvl5pPr rtl="0">
              <a:spcBef>
                <a:spcPts val="0"/>
              </a:spcBef>
              <a:buSzPct val="100000"/>
              <a:defRPr sz="4800"/>
            </a:lvl5pPr>
            <a:lvl6pPr rtl="0">
              <a:spcBef>
                <a:spcPts val="0"/>
              </a:spcBef>
              <a:buSzPct val="100000"/>
              <a:defRPr sz="4800"/>
            </a:lvl6pPr>
            <a:lvl7pPr rtl="0">
              <a:spcBef>
                <a:spcPts val="0"/>
              </a:spcBef>
              <a:buSzPct val="100000"/>
              <a:defRPr sz="4800"/>
            </a:lvl7pPr>
            <a:lvl8pPr rtl="0">
              <a:spcBef>
                <a:spcPts val="0"/>
              </a:spcBef>
              <a:buSzPct val="100000"/>
              <a:defRPr sz="4800"/>
            </a:lvl8pPr>
            <a:lvl9pPr rtl="0">
              <a:spcBef>
                <a:spcPts val="0"/>
              </a:spcBef>
              <a:buSzPct val="100000"/>
              <a:defRPr sz="4800"/>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s"/>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4" name="Shape 34"/>
        <p:cNvGrpSpPr/>
        <p:nvPr/>
      </p:nvGrpSpPr>
      <p:grpSpPr>
        <a:xfrm>
          <a:off x="0" y="0"/>
          <a:ext cx="0" cy="0"/>
          <a:chOff x="0" y="0"/>
          <a:chExt cx="0" cy="0"/>
        </a:xfrm>
      </p:grpSpPr>
      <p:sp>
        <p:nvSpPr>
          <p:cNvPr id="35" name="Shape 35"/>
          <p:cNvSpPr/>
          <p:nvPr/>
        </p:nvSpPr>
        <p:spPr>
          <a:xfrm>
            <a:off x="4572000" y="25"/>
            <a:ext cx="4572000" cy="5143499"/>
          </a:xfrm>
          <a:prstGeom prst="rect">
            <a:avLst/>
          </a:prstGeom>
          <a:solidFill>
            <a:schemeClr val="dk2"/>
          </a:solidFill>
          <a:ln>
            <a:noFill/>
          </a:ln>
        </p:spPr>
        <p:txBody>
          <a:bodyPr anchorCtr="0" anchor="ctr" bIns="91425" lIns="91425" rIns="91425" tIns="91425">
            <a:noAutofit/>
          </a:bodyPr>
          <a:lstStyle/>
          <a:p>
            <a:pPr>
              <a:spcBef>
                <a:spcPts val="0"/>
              </a:spcBef>
              <a:buNone/>
            </a:pPr>
            <a:r>
              <a:t/>
            </a:r>
            <a:endParaRPr/>
          </a:p>
        </p:txBody>
      </p:sp>
      <p:sp>
        <p:nvSpPr>
          <p:cNvPr id="36" name="Shape 36"/>
          <p:cNvSpPr txBox="1"/>
          <p:nvPr>
            <p:ph type="title"/>
          </p:nvPr>
        </p:nvSpPr>
        <p:spPr>
          <a:xfrm>
            <a:off x="265500" y="1233175"/>
            <a:ext cx="4045199" cy="1482300"/>
          </a:xfrm>
          <a:prstGeom prst="rect">
            <a:avLst/>
          </a:prstGeom>
        </p:spPr>
        <p:txBody>
          <a:bodyPr anchorCtr="0" anchor="b" bIns="91425" lIns="91425" rIns="91425" tIns="91425"/>
          <a:lstStyle>
            <a:lvl1pPr rtl="0" algn="ctr">
              <a:spcBef>
                <a:spcPts val="0"/>
              </a:spcBef>
              <a:buSzPct val="100000"/>
              <a:defRPr sz="4200"/>
            </a:lvl1pPr>
            <a:lvl2pPr rtl="0" algn="ctr">
              <a:spcBef>
                <a:spcPts val="0"/>
              </a:spcBef>
              <a:buSzPct val="100000"/>
              <a:defRPr sz="4200"/>
            </a:lvl2pPr>
            <a:lvl3pPr rtl="0" algn="ctr">
              <a:spcBef>
                <a:spcPts val="0"/>
              </a:spcBef>
              <a:buSzPct val="100000"/>
              <a:defRPr sz="4200"/>
            </a:lvl3pPr>
            <a:lvl4pPr rtl="0" algn="ctr">
              <a:spcBef>
                <a:spcPts val="0"/>
              </a:spcBef>
              <a:buSzPct val="100000"/>
              <a:defRPr sz="4200"/>
            </a:lvl4pPr>
            <a:lvl5pPr rtl="0" algn="ctr">
              <a:spcBef>
                <a:spcPts val="0"/>
              </a:spcBef>
              <a:buSzPct val="100000"/>
              <a:defRPr sz="4200"/>
            </a:lvl5pPr>
            <a:lvl6pPr rtl="0" algn="ctr">
              <a:spcBef>
                <a:spcPts val="0"/>
              </a:spcBef>
              <a:buSzPct val="100000"/>
              <a:defRPr sz="4200"/>
            </a:lvl6pPr>
            <a:lvl7pPr rtl="0" algn="ctr">
              <a:spcBef>
                <a:spcPts val="0"/>
              </a:spcBef>
              <a:buSzPct val="100000"/>
              <a:defRPr sz="4200"/>
            </a:lvl7pPr>
            <a:lvl8pPr rtl="0" algn="ctr">
              <a:spcBef>
                <a:spcPts val="0"/>
              </a:spcBef>
              <a:buSzPct val="100000"/>
              <a:defRPr sz="4200"/>
            </a:lvl8pPr>
            <a:lvl9pPr rtl="0" algn="ctr">
              <a:spcBef>
                <a:spcPts val="0"/>
              </a:spcBef>
              <a:buSzPct val="100000"/>
              <a:defRPr sz="4200"/>
            </a:lvl9pPr>
          </a:lstStyle>
          <a:p/>
        </p:txBody>
      </p:sp>
      <p:sp>
        <p:nvSpPr>
          <p:cNvPr id="37" name="Shape 37"/>
          <p:cNvSpPr txBox="1"/>
          <p:nvPr>
            <p:ph idx="1" type="subTitle"/>
          </p:nvPr>
        </p:nvSpPr>
        <p:spPr>
          <a:xfrm>
            <a:off x="265500" y="2803075"/>
            <a:ext cx="4045199" cy="1235100"/>
          </a:xfrm>
          <a:prstGeom prst="rect">
            <a:avLst/>
          </a:prstGeom>
        </p:spPr>
        <p:txBody>
          <a:bodyPr anchorCtr="0" anchor="t" bIns="91425" lIns="91425" rIns="91425" tIns="91425"/>
          <a:lstStyle>
            <a:lvl1pPr rtl="0" algn="ctr">
              <a:lnSpc>
                <a:spcPct val="100000"/>
              </a:lnSpc>
              <a:spcBef>
                <a:spcPts val="0"/>
              </a:spcBef>
              <a:spcAft>
                <a:spcPts val="0"/>
              </a:spcAft>
              <a:buSzPct val="100000"/>
              <a:buNone/>
              <a:defRPr sz="2100"/>
            </a:lvl1pPr>
            <a:lvl2pPr rtl="0" algn="ctr">
              <a:lnSpc>
                <a:spcPct val="100000"/>
              </a:lnSpc>
              <a:spcBef>
                <a:spcPts val="0"/>
              </a:spcBef>
              <a:spcAft>
                <a:spcPts val="0"/>
              </a:spcAft>
              <a:buSzPct val="100000"/>
              <a:buNone/>
              <a:defRPr sz="2100"/>
            </a:lvl2pPr>
            <a:lvl3pPr rtl="0" algn="ctr">
              <a:lnSpc>
                <a:spcPct val="100000"/>
              </a:lnSpc>
              <a:spcBef>
                <a:spcPts val="0"/>
              </a:spcBef>
              <a:spcAft>
                <a:spcPts val="0"/>
              </a:spcAft>
              <a:buSzPct val="100000"/>
              <a:buNone/>
              <a:defRPr sz="2100"/>
            </a:lvl3pPr>
            <a:lvl4pPr rtl="0" algn="ctr">
              <a:lnSpc>
                <a:spcPct val="100000"/>
              </a:lnSpc>
              <a:spcBef>
                <a:spcPts val="0"/>
              </a:spcBef>
              <a:spcAft>
                <a:spcPts val="0"/>
              </a:spcAft>
              <a:buSzPct val="100000"/>
              <a:buNone/>
              <a:defRPr sz="2100"/>
            </a:lvl4pPr>
            <a:lvl5pPr rtl="0" algn="ctr">
              <a:lnSpc>
                <a:spcPct val="100000"/>
              </a:lnSpc>
              <a:spcBef>
                <a:spcPts val="0"/>
              </a:spcBef>
              <a:spcAft>
                <a:spcPts val="0"/>
              </a:spcAft>
              <a:buSzPct val="100000"/>
              <a:buNone/>
              <a:defRPr sz="2100"/>
            </a:lvl5pPr>
            <a:lvl6pPr rtl="0" algn="ctr">
              <a:lnSpc>
                <a:spcPct val="100000"/>
              </a:lnSpc>
              <a:spcBef>
                <a:spcPts val="0"/>
              </a:spcBef>
              <a:spcAft>
                <a:spcPts val="0"/>
              </a:spcAft>
              <a:buSzPct val="100000"/>
              <a:buNone/>
              <a:defRPr sz="2100"/>
            </a:lvl6pPr>
            <a:lvl7pPr rtl="0" algn="ctr">
              <a:lnSpc>
                <a:spcPct val="100000"/>
              </a:lnSpc>
              <a:spcBef>
                <a:spcPts val="0"/>
              </a:spcBef>
              <a:spcAft>
                <a:spcPts val="0"/>
              </a:spcAft>
              <a:buSzPct val="100000"/>
              <a:buNone/>
              <a:defRPr sz="2100"/>
            </a:lvl7pPr>
            <a:lvl8pPr rtl="0" algn="ctr">
              <a:lnSpc>
                <a:spcPct val="100000"/>
              </a:lnSpc>
              <a:spcBef>
                <a:spcPts val="0"/>
              </a:spcBef>
              <a:spcAft>
                <a:spcPts val="0"/>
              </a:spcAft>
              <a:buSzPct val="100000"/>
              <a:buNone/>
              <a:defRPr sz="2100"/>
            </a:lvl8pPr>
            <a:lvl9pPr rtl="0" algn="ctr">
              <a:lnSpc>
                <a:spcPct val="100000"/>
              </a:lnSpc>
              <a:spcBef>
                <a:spcPts val="0"/>
              </a:spcBef>
              <a:spcAft>
                <a:spcPts val="0"/>
              </a:spcAft>
              <a:buSzPct val="100000"/>
              <a:buNone/>
              <a:defRPr sz="2100"/>
            </a:lvl9pPr>
          </a:lstStyle>
          <a:p/>
        </p:txBody>
      </p:sp>
      <p:sp>
        <p:nvSpPr>
          <p:cNvPr id="38" name="Shape 38"/>
          <p:cNvSpPr txBox="1"/>
          <p:nvPr>
            <p:ph idx="2" type="body"/>
          </p:nvPr>
        </p:nvSpPr>
        <p:spPr>
          <a:xfrm>
            <a:off x="4939500" y="724200"/>
            <a:ext cx="3837000" cy="3695099"/>
          </a:xfrm>
          <a:prstGeom prst="rect">
            <a:avLst/>
          </a:prstGeom>
        </p:spPr>
        <p:txBody>
          <a:bodyPr anchorCtr="0" anchor="ctr" bIns="91425" lIns="91425" rIns="91425" tIns="91425"/>
          <a:lstStyle>
            <a:lvl1pPr rtl="0">
              <a:spcBef>
                <a:spcPts val="0"/>
              </a:spcBef>
              <a:buClr>
                <a:schemeClr val="dk1"/>
              </a:buClr>
              <a:defRPr>
                <a:solidFill>
                  <a:schemeClr val="dk1"/>
                </a:solidFill>
              </a:defRPr>
            </a:lvl1pPr>
            <a:lvl2pPr rtl="0">
              <a:spcBef>
                <a:spcPts val="0"/>
              </a:spcBef>
              <a:buClr>
                <a:schemeClr val="dk1"/>
              </a:buClr>
              <a:defRPr>
                <a:solidFill>
                  <a:schemeClr val="dk1"/>
                </a:solidFill>
              </a:defRPr>
            </a:lvl2pPr>
            <a:lvl3pPr rtl="0">
              <a:spcBef>
                <a:spcPts val="0"/>
              </a:spcBef>
              <a:buClr>
                <a:schemeClr val="dk1"/>
              </a:buClr>
              <a:defRPr>
                <a:solidFill>
                  <a:schemeClr val="dk1"/>
                </a:solidFill>
              </a:defRPr>
            </a:lvl3pPr>
            <a:lvl4pPr rtl="0">
              <a:spcBef>
                <a:spcPts val="0"/>
              </a:spcBef>
              <a:buClr>
                <a:schemeClr val="dk1"/>
              </a:buClr>
              <a:defRPr>
                <a:solidFill>
                  <a:schemeClr val="dk1"/>
                </a:solidFill>
              </a:defRPr>
            </a:lvl4pPr>
            <a:lvl5pPr rtl="0">
              <a:spcBef>
                <a:spcPts val="0"/>
              </a:spcBef>
              <a:buClr>
                <a:schemeClr val="dk1"/>
              </a:buClr>
              <a:defRPr>
                <a:solidFill>
                  <a:schemeClr val="dk1"/>
                </a:solidFill>
              </a:defRPr>
            </a:lvl5pPr>
            <a:lvl6pPr rtl="0">
              <a:spcBef>
                <a:spcPts val="0"/>
              </a:spcBef>
              <a:buClr>
                <a:schemeClr val="dk1"/>
              </a:buClr>
              <a:defRPr>
                <a:solidFill>
                  <a:schemeClr val="dk1"/>
                </a:solidFill>
              </a:defRPr>
            </a:lvl6pPr>
            <a:lvl7pPr rtl="0">
              <a:spcBef>
                <a:spcPts val="0"/>
              </a:spcBef>
              <a:buClr>
                <a:schemeClr val="dk1"/>
              </a:buClr>
              <a:defRPr>
                <a:solidFill>
                  <a:schemeClr val="dk1"/>
                </a:solidFill>
              </a:defRPr>
            </a:lvl7pPr>
            <a:lvl8pPr rtl="0">
              <a:spcBef>
                <a:spcPts val="0"/>
              </a:spcBef>
              <a:buClr>
                <a:schemeClr val="dk1"/>
              </a:buClr>
              <a:defRPr>
                <a:solidFill>
                  <a:schemeClr val="dk1"/>
                </a:solidFill>
              </a:defRPr>
            </a:lvl8pPr>
            <a:lvl9pPr rtl="0">
              <a:spcBef>
                <a:spcPts val="0"/>
              </a:spcBef>
              <a:buClr>
                <a:schemeClr val="dk1"/>
              </a:buClr>
              <a:defRPr>
                <a:solidFill>
                  <a:schemeClr val="dk1"/>
                </a:solidFill>
              </a:defRPr>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s"/>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0" name="Shape 40"/>
        <p:cNvGrpSpPr/>
        <p:nvPr/>
      </p:nvGrpSpPr>
      <p:grpSpPr>
        <a:xfrm>
          <a:off x="0" y="0"/>
          <a:ext cx="0" cy="0"/>
          <a:chOff x="0" y="0"/>
          <a:chExt cx="0" cy="0"/>
        </a:xfrm>
      </p:grpSpPr>
      <p:sp>
        <p:nvSpPr>
          <p:cNvPr id="41" name="Shape 41"/>
          <p:cNvSpPr txBox="1"/>
          <p:nvPr>
            <p:ph idx="1" type="body"/>
          </p:nvPr>
        </p:nvSpPr>
        <p:spPr>
          <a:xfrm>
            <a:off x="311700" y="4230575"/>
            <a:ext cx="5998800" cy="605100"/>
          </a:xfrm>
          <a:prstGeom prst="rect">
            <a:avLst/>
          </a:prstGeom>
        </p:spPr>
        <p:txBody>
          <a:bodyPr anchorCtr="0" anchor="ctr" bIns="91425" lIns="91425" rIns="91425" tIns="91425"/>
          <a:lstStyle>
            <a:lvl1pPr rtl="0">
              <a:lnSpc>
                <a:spcPct val="100000"/>
              </a:lnSpc>
              <a:spcBef>
                <a:spcPts val="0"/>
              </a:spcBef>
              <a:spcAft>
                <a:spcPts val="0"/>
              </a:spcAft>
              <a:buNone/>
              <a:defRPr/>
            </a:lvl1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rtl="0">
              <a:spcBef>
                <a:spcPts val="0"/>
              </a:spcBef>
              <a:buNone/>
            </a:pPr>
            <a:fld id="{00000000-1234-1234-1234-123412341234}" type="slidenum">
              <a:rPr lang="es"/>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rtl="0">
              <a:spcBef>
                <a:spcPts val="0"/>
              </a:spcBef>
              <a:buClr>
                <a:schemeClr val="dk1"/>
              </a:buClr>
              <a:buSzPct val="100000"/>
              <a:buNone/>
              <a:defRPr sz="2800">
                <a:solidFill>
                  <a:schemeClr val="dk1"/>
                </a:solidFill>
              </a:defRPr>
            </a:lvl1pPr>
            <a:lvl2pPr rtl="0">
              <a:spcBef>
                <a:spcPts val="0"/>
              </a:spcBef>
              <a:buClr>
                <a:schemeClr val="dk1"/>
              </a:buClr>
              <a:buSzPct val="100000"/>
              <a:buNone/>
              <a:defRPr sz="2800">
                <a:solidFill>
                  <a:schemeClr val="dk1"/>
                </a:solidFill>
              </a:defRPr>
            </a:lvl2pPr>
            <a:lvl3pPr rtl="0">
              <a:spcBef>
                <a:spcPts val="0"/>
              </a:spcBef>
              <a:buClr>
                <a:schemeClr val="dk1"/>
              </a:buClr>
              <a:buSzPct val="100000"/>
              <a:buNone/>
              <a:defRPr sz="2800">
                <a:solidFill>
                  <a:schemeClr val="dk1"/>
                </a:solidFill>
              </a:defRPr>
            </a:lvl3pPr>
            <a:lvl4pPr rtl="0">
              <a:spcBef>
                <a:spcPts val="0"/>
              </a:spcBef>
              <a:buClr>
                <a:schemeClr val="dk1"/>
              </a:buClr>
              <a:buSzPct val="100000"/>
              <a:buNone/>
              <a:defRPr sz="2800">
                <a:solidFill>
                  <a:schemeClr val="dk1"/>
                </a:solidFill>
              </a:defRPr>
            </a:lvl4pPr>
            <a:lvl5pPr rtl="0">
              <a:spcBef>
                <a:spcPts val="0"/>
              </a:spcBef>
              <a:buClr>
                <a:schemeClr val="dk1"/>
              </a:buClr>
              <a:buSzPct val="100000"/>
              <a:buNone/>
              <a:defRPr sz="2800">
                <a:solidFill>
                  <a:schemeClr val="dk1"/>
                </a:solidFill>
              </a:defRPr>
            </a:lvl5pPr>
            <a:lvl6pPr rtl="0">
              <a:spcBef>
                <a:spcPts val="0"/>
              </a:spcBef>
              <a:buClr>
                <a:schemeClr val="dk1"/>
              </a:buClr>
              <a:buSzPct val="100000"/>
              <a:buNone/>
              <a:defRPr sz="2800">
                <a:solidFill>
                  <a:schemeClr val="dk1"/>
                </a:solidFill>
              </a:defRPr>
            </a:lvl6pPr>
            <a:lvl7pPr rtl="0">
              <a:spcBef>
                <a:spcPts val="0"/>
              </a:spcBef>
              <a:buClr>
                <a:schemeClr val="dk1"/>
              </a:buClr>
              <a:buSzPct val="100000"/>
              <a:buNone/>
              <a:defRPr sz="2800">
                <a:solidFill>
                  <a:schemeClr val="dk1"/>
                </a:solidFill>
              </a:defRPr>
            </a:lvl7pPr>
            <a:lvl8pPr rtl="0">
              <a:spcBef>
                <a:spcPts val="0"/>
              </a:spcBef>
              <a:buClr>
                <a:schemeClr val="dk1"/>
              </a:buClr>
              <a:buSzPct val="100000"/>
              <a:buNone/>
              <a:defRPr sz="2800">
                <a:solidFill>
                  <a:schemeClr val="dk1"/>
                </a:solidFill>
              </a:defRPr>
            </a:lvl8pPr>
            <a:lvl9pPr rtl="0">
              <a:spcBef>
                <a:spcPts val="0"/>
              </a:spcBef>
              <a:buClr>
                <a:schemeClr val="dk1"/>
              </a:buClr>
              <a:buSzPct val="100000"/>
              <a:buNone/>
              <a:defRPr sz="2800">
                <a:solidFill>
                  <a:schemeClr val="dk1"/>
                </a:solidFill>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rtl="0">
              <a:lnSpc>
                <a:spcPct val="115000"/>
              </a:lnSpc>
              <a:spcBef>
                <a:spcPts val="0"/>
              </a:spcBef>
              <a:spcAft>
                <a:spcPts val="1600"/>
              </a:spcAft>
              <a:buClr>
                <a:schemeClr val="lt2"/>
              </a:buClr>
              <a:buSzPct val="100000"/>
              <a:defRPr sz="1800">
                <a:solidFill>
                  <a:schemeClr val="lt2"/>
                </a:solidFill>
              </a:defRPr>
            </a:lvl1pPr>
            <a:lvl2pPr rtl="0">
              <a:lnSpc>
                <a:spcPct val="115000"/>
              </a:lnSpc>
              <a:spcBef>
                <a:spcPts val="0"/>
              </a:spcBef>
              <a:spcAft>
                <a:spcPts val="1600"/>
              </a:spcAft>
              <a:buClr>
                <a:schemeClr val="lt2"/>
              </a:buClr>
              <a:defRPr>
                <a:solidFill>
                  <a:schemeClr val="lt2"/>
                </a:solidFill>
              </a:defRPr>
            </a:lvl2pPr>
            <a:lvl3pPr rtl="0">
              <a:lnSpc>
                <a:spcPct val="115000"/>
              </a:lnSpc>
              <a:spcBef>
                <a:spcPts val="0"/>
              </a:spcBef>
              <a:spcAft>
                <a:spcPts val="1600"/>
              </a:spcAft>
              <a:buClr>
                <a:schemeClr val="lt2"/>
              </a:buClr>
              <a:defRPr>
                <a:solidFill>
                  <a:schemeClr val="lt2"/>
                </a:solidFill>
              </a:defRPr>
            </a:lvl3pPr>
            <a:lvl4pPr rtl="0">
              <a:lnSpc>
                <a:spcPct val="115000"/>
              </a:lnSpc>
              <a:spcBef>
                <a:spcPts val="0"/>
              </a:spcBef>
              <a:spcAft>
                <a:spcPts val="1600"/>
              </a:spcAft>
              <a:buClr>
                <a:schemeClr val="lt2"/>
              </a:buClr>
              <a:defRPr>
                <a:solidFill>
                  <a:schemeClr val="lt2"/>
                </a:solidFill>
              </a:defRPr>
            </a:lvl4pPr>
            <a:lvl5pPr rtl="0">
              <a:lnSpc>
                <a:spcPct val="115000"/>
              </a:lnSpc>
              <a:spcBef>
                <a:spcPts val="0"/>
              </a:spcBef>
              <a:spcAft>
                <a:spcPts val="1600"/>
              </a:spcAft>
              <a:buClr>
                <a:schemeClr val="lt2"/>
              </a:buClr>
              <a:defRPr>
                <a:solidFill>
                  <a:schemeClr val="lt2"/>
                </a:solidFill>
              </a:defRPr>
            </a:lvl5pPr>
            <a:lvl6pPr rtl="0">
              <a:lnSpc>
                <a:spcPct val="115000"/>
              </a:lnSpc>
              <a:spcBef>
                <a:spcPts val="0"/>
              </a:spcBef>
              <a:spcAft>
                <a:spcPts val="1600"/>
              </a:spcAft>
              <a:buClr>
                <a:schemeClr val="lt2"/>
              </a:buClr>
              <a:defRPr>
                <a:solidFill>
                  <a:schemeClr val="lt2"/>
                </a:solidFill>
              </a:defRPr>
            </a:lvl6pPr>
            <a:lvl7pPr rtl="0">
              <a:lnSpc>
                <a:spcPct val="115000"/>
              </a:lnSpc>
              <a:spcBef>
                <a:spcPts val="0"/>
              </a:spcBef>
              <a:spcAft>
                <a:spcPts val="1600"/>
              </a:spcAft>
              <a:buClr>
                <a:schemeClr val="lt2"/>
              </a:buClr>
              <a:defRPr>
                <a:solidFill>
                  <a:schemeClr val="lt2"/>
                </a:solidFill>
              </a:defRPr>
            </a:lvl7pPr>
            <a:lvl8pPr rtl="0">
              <a:lnSpc>
                <a:spcPct val="115000"/>
              </a:lnSpc>
              <a:spcBef>
                <a:spcPts val="0"/>
              </a:spcBef>
              <a:spcAft>
                <a:spcPts val="1600"/>
              </a:spcAft>
              <a:buClr>
                <a:schemeClr val="lt2"/>
              </a:buClr>
              <a:defRPr>
                <a:solidFill>
                  <a:schemeClr val="lt2"/>
                </a:solidFill>
              </a:defRPr>
            </a:lvl8pPr>
            <a:lvl9pPr rtl="0">
              <a:lnSpc>
                <a:spcPct val="115000"/>
              </a:lnSpc>
              <a:spcBef>
                <a:spcPts val="0"/>
              </a:spcBef>
              <a:spcAft>
                <a:spcPts val="1600"/>
              </a:spcAft>
              <a:buClr>
                <a:schemeClr val="lt2"/>
              </a:buClr>
              <a:defRPr>
                <a:solidFill>
                  <a:schemeClr val="lt2"/>
                </a:solidFill>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rtl="0" algn="r">
              <a:spcBef>
                <a:spcPts val="0"/>
              </a:spcBef>
              <a:buNone/>
            </a:pPr>
            <a:fld id="{00000000-1234-1234-1234-123412341234}" type="slidenum">
              <a:rPr lang="es" sz="1000">
                <a:solidFill>
                  <a:schemeClr val="lt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 Id="rId4" Type="http://schemas.openxmlformats.org/officeDocument/2006/relationships/image" Target="../media/image0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0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3.jpg"/><Relationship Id="rId4" Type="http://schemas.openxmlformats.org/officeDocument/2006/relationships/image" Target="../media/image09.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6.jpg"/><Relationship Id="rId4" Type="http://schemas.openxmlformats.org/officeDocument/2006/relationships/image" Target="../media/image0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8.jpg"/><Relationship Id="rId4" Type="http://schemas.openxmlformats.org/officeDocument/2006/relationships/image" Target="../media/image04.jpg"/><Relationship Id="rId5" Type="http://schemas.openxmlformats.org/officeDocument/2006/relationships/image" Target="../media/image0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x="0" y="0"/>
          <a:ext cx="0" cy="0"/>
          <a:chOff x="0" y="0"/>
          <a:chExt cx="0" cy="0"/>
        </a:xfrm>
      </p:grpSpPr>
      <p:sp>
        <p:nvSpPr>
          <p:cNvPr id="53" name="Shape 53"/>
          <p:cNvSpPr txBox="1"/>
          <p:nvPr>
            <p:ph type="ctrTitle"/>
          </p:nvPr>
        </p:nvSpPr>
        <p:spPr>
          <a:xfrm>
            <a:off x="311700" y="296400"/>
            <a:ext cx="8520599" cy="1140599"/>
          </a:xfrm>
          <a:prstGeom prst="rect">
            <a:avLst/>
          </a:prstGeom>
        </p:spPr>
        <p:txBody>
          <a:bodyPr anchorCtr="0" anchor="b" bIns="91425" lIns="91425" rIns="91425" tIns="91425">
            <a:noAutofit/>
          </a:bodyPr>
          <a:lstStyle/>
          <a:p>
            <a:pPr>
              <a:spcBef>
                <a:spcPts val="0"/>
              </a:spcBef>
              <a:buNone/>
            </a:pPr>
            <a:r>
              <a:rPr lang="es" sz="3600"/>
              <a:t>CARNIVALS IN THE BASQUE COUNTRY</a:t>
            </a:r>
          </a:p>
        </p:txBody>
      </p:sp>
      <p:pic>
        <p:nvPicPr>
          <p:cNvPr id="54" name="Shape 54"/>
          <p:cNvPicPr preferRelativeResize="0"/>
          <p:nvPr/>
        </p:nvPicPr>
        <p:blipFill>
          <a:blip r:embed="rId3">
            <a:alphaModFix/>
          </a:blip>
          <a:stretch>
            <a:fillRect/>
          </a:stretch>
        </p:blipFill>
        <p:spPr>
          <a:xfrm>
            <a:off x="3004500" y="1622375"/>
            <a:ext cx="3220350" cy="2151100"/>
          </a:xfrm>
          <a:prstGeom prst="rect">
            <a:avLst/>
          </a:prstGeom>
          <a:noFill/>
          <a:ln>
            <a:noFill/>
          </a:ln>
        </p:spPr>
      </p:pic>
      <p:pic>
        <p:nvPicPr>
          <p:cNvPr id="55" name="Shape 55"/>
          <p:cNvPicPr preferRelativeResize="0"/>
          <p:nvPr/>
        </p:nvPicPr>
        <p:blipFill>
          <a:blip r:embed="rId4">
            <a:alphaModFix/>
          </a:blip>
          <a:stretch>
            <a:fillRect/>
          </a:stretch>
        </p:blipFill>
        <p:spPr>
          <a:xfrm>
            <a:off x="3599825" y="3823275"/>
            <a:ext cx="1944349" cy="107834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1C232"/>
        </a:solidFill>
      </p:bgPr>
    </p:bg>
    <p:spTree>
      <p:nvGrpSpPr>
        <p:cNvPr id="59" name="Shape 59"/>
        <p:cNvGrpSpPr/>
        <p:nvPr/>
      </p:nvGrpSpPr>
      <p:grpSpPr>
        <a:xfrm>
          <a:off x="0" y="0"/>
          <a:ext cx="0" cy="0"/>
          <a:chOff x="0" y="0"/>
          <a:chExt cx="0" cy="0"/>
        </a:xfrm>
      </p:grpSpPr>
      <p:sp>
        <p:nvSpPr>
          <p:cNvPr id="60" name="Shape 60"/>
          <p:cNvSpPr txBox="1"/>
          <p:nvPr>
            <p:ph type="ctrTitle"/>
          </p:nvPr>
        </p:nvSpPr>
        <p:spPr>
          <a:xfrm>
            <a:off x="311700" y="569125"/>
            <a:ext cx="8520599" cy="654599"/>
          </a:xfrm>
          <a:prstGeom prst="rect">
            <a:avLst/>
          </a:prstGeom>
        </p:spPr>
        <p:txBody>
          <a:bodyPr anchorCtr="0" anchor="b" bIns="91425" lIns="91425" rIns="91425" tIns="91425">
            <a:noAutofit/>
          </a:bodyPr>
          <a:lstStyle/>
          <a:p>
            <a:pPr>
              <a:spcBef>
                <a:spcPts val="0"/>
              </a:spcBef>
              <a:buNone/>
            </a:pPr>
            <a:r>
              <a:rPr lang="es" sz="2400"/>
              <a:t>WHAT`S ABOUT?</a:t>
            </a:r>
          </a:p>
        </p:txBody>
      </p:sp>
      <p:sp>
        <p:nvSpPr>
          <p:cNvPr id="61" name="Shape 61"/>
          <p:cNvSpPr txBox="1"/>
          <p:nvPr>
            <p:ph idx="1" type="subTitle"/>
          </p:nvPr>
        </p:nvSpPr>
        <p:spPr>
          <a:xfrm>
            <a:off x="532225" y="1188050"/>
            <a:ext cx="8520599" cy="1187999"/>
          </a:xfrm>
          <a:prstGeom prst="rect">
            <a:avLst/>
          </a:prstGeom>
        </p:spPr>
        <p:txBody>
          <a:bodyPr anchorCtr="0" anchor="t" bIns="91425" lIns="91425" rIns="91425" tIns="91425">
            <a:noAutofit/>
          </a:bodyPr>
          <a:lstStyle/>
          <a:p>
            <a:pPr rtl="0" algn="l">
              <a:spcBef>
                <a:spcPts val="0"/>
              </a:spcBef>
              <a:buNone/>
            </a:pPr>
            <a:r>
              <a:rPr lang="es">
                <a:solidFill>
                  <a:srgbClr val="FFFFFF"/>
                </a:solidFill>
              </a:rPr>
              <a:t>This festival consist in dress up an to go to the party</a:t>
            </a:r>
          </a:p>
          <a:p>
            <a:pPr>
              <a:spcBef>
                <a:spcPts val="0"/>
              </a:spcBef>
              <a:buNone/>
            </a:pPr>
            <a:r>
              <a:t/>
            </a:r>
            <a:endParaRPr/>
          </a:p>
        </p:txBody>
      </p:sp>
      <p:pic>
        <p:nvPicPr>
          <p:cNvPr id="62" name="Shape 62"/>
          <p:cNvPicPr preferRelativeResize="0"/>
          <p:nvPr/>
        </p:nvPicPr>
        <p:blipFill>
          <a:blip r:embed="rId3">
            <a:alphaModFix/>
          </a:blip>
          <a:stretch>
            <a:fillRect/>
          </a:stretch>
        </p:blipFill>
        <p:spPr>
          <a:xfrm>
            <a:off x="2602900" y="1938075"/>
            <a:ext cx="3710550" cy="262919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6D9EEB"/>
        </a:solidFill>
      </p:bgPr>
    </p:bg>
    <p:spTree>
      <p:nvGrpSpPr>
        <p:cNvPr id="66" name="Shape 66"/>
        <p:cNvGrpSpPr/>
        <p:nvPr/>
      </p:nvGrpSpPr>
      <p:grpSpPr>
        <a:xfrm>
          <a:off x="0" y="0"/>
          <a:ext cx="0" cy="0"/>
          <a:chOff x="0" y="0"/>
          <a:chExt cx="0" cy="0"/>
        </a:xfrm>
      </p:grpSpPr>
      <p:sp>
        <p:nvSpPr>
          <p:cNvPr id="67" name="Shape 67"/>
          <p:cNvSpPr txBox="1"/>
          <p:nvPr>
            <p:ph type="title"/>
          </p:nvPr>
        </p:nvSpPr>
        <p:spPr>
          <a:xfrm>
            <a:off x="311700" y="445025"/>
            <a:ext cx="8520599" cy="572699"/>
          </a:xfrm>
          <a:prstGeom prst="rect">
            <a:avLst/>
          </a:prstGeom>
        </p:spPr>
        <p:txBody>
          <a:bodyPr anchorCtr="0" anchor="t" bIns="91425" lIns="91425" rIns="91425" tIns="91425">
            <a:noAutofit/>
          </a:bodyPr>
          <a:lstStyle/>
          <a:p>
            <a:pPr rtl="0" algn="ctr">
              <a:lnSpc>
                <a:spcPct val="115000"/>
              </a:lnSpc>
              <a:spcBef>
                <a:spcPts val="0"/>
              </a:spcBef>
              <a:buNone/>
            </a:pPr>
            <a:r>
              <a:rPr lang="es" sz="2400"/>
              <a:t>BEGINNING OF THE CARNIVALS IN BASQUE COUNTRY</a:t>
            </a:r>
          </a:p>
          <a:p>
            <a:pPr>
              <a:spcBef>
                <a:spcPts val="0"/>
              </a:spcBef>
              <a:buNone/>
            </a:pPr>
            <a:r>
              <a:t/>
            </a:r>
            <a:endParaRPr/>
          </a:p>
        </p:txBody>
      </p:sp>
      <p:sp>
        <p:nvSpPr>
          <p:cNvPr id="68" name="Shape 68"/>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t/>
            </a:r>
            <a:endParaRPr>
              <a:solidFill>
                <a:srgbClr val="FFFFFF"/>
              </a:solidFill>
            </a:endParaRPr>
          </a:p>
          <a:p>
            <a:pPr rtl="0">
              <a:spcBef>
                <a:spcPts val="0"/>
              </a:spcBef>
              <a:buNone/>
            </a:pPr>
            <a:r>
              <a:rPr lang="es">
                <a:solidFill>
                  <a:srgbClr val="FFFFFF"/>
                </a:solidFill>
              </a:rPr>
              <a:t>We didn`t know when they start exactly, but we know that this celebration is related to very old traditions of the basque towns, in particular of the rural areas.</a:t>
            </a:r>
          </a:p>
          <a:p>
            <a:pPr rtl="0">
              <a:spcBef>
                <a:spcPts val="0"/>
              </a:spcBef>
              <a:buNone/>
            </a:pPr>
            <a:r>
              <a:t/>
            </a:r>
            <a:endParaRPr>
              <a:solidFill>
                <a:srgbClr val="FFFFFF"/>
              </a:solidFill>
            </a:endParaRPr>
          </a:p>
          <a:p>
            <a:pPr rtl="0">
              <a:spcBef>
                <a:spcPts val="0"/>
              </a:spcBef>
              <a:buNone/>
            </a:pPr>
            <a:r>
              <a:rPr lang="es">
                <a:solidFill>
                  <a:srgbClr val="FFFFFF"/>
                </a:solidFill>
              </a:rPr>
              <a:t>In general this celebrations are related to religious beliefs and rites to do more productives the work in the lands, forests, with domestic animals, etc.</a:t>
            </a:r>
          </a:p>
          <a:p>
            <a:pPr>
              <a:spcBef>
                <a:spcPts val="0"/>
              </a:spcBef>
              <a:buNone/>
            </a:pPr>
            <a:r>
              <a:rPr lang="es"/>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93C47D"/>
        </a:solidFill>
      </p:bgPr>
    </p:bg>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599" cy="572699"/>
          </a:xfrm>
          <a:prstGeom prst="rect">
            <a:avLst/>
          </a:prstGeom>
        </p:spPr>
        <p:txBody>
          <a:bodyPr anchorCtr="0" anchor="t" bIns="91425" lIns="91425" rIns="91425" tIns="91425">
            <a:noAutofit/>
          </a:bodyPr>
          <a:lstStyle/>
          <a:p>
            <a:pPr algn="ctr">
              <a:spcBef>
                <a:spcPts val="0"/>
              </a:spcBef>
              <a:buNone/>
            </a:pPr>
            <a:r>
              <a:rPr lang="es" sz="2400"/>
              <a:t>HOW IS NAMED IN THE BASQUE COUNTRY?</a:t>
            </a:r>
          </a:p>
        </p:txBody>
      </p:sp>
      <p:sp>
        <p:nvSpPr>
          <p:cNvPr id="74" name="Shape 74"/>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t/>
            </a:r>
            <a:endParaRPr>
              <a:solidFill>
                <a:srgbClr val="F3F3F3"/>
              </a:solidFill>
            </a:endParaRPr>
          </a:p>
          <a:p>
            <a:pPr rtl="0">
              <a:spcBef>
                <a:spcPts val="0"/>
              </a:spcBef>
              <a:buNone/>
            </a:pPr>
            <a:r>
              <a:rPr lang="es">
                <a:solidFill>
                  <a:srgbClr val="F3F3F3"/>
                </a:solidFill>
              </a:rPr>
              <a:t>Depending of the region, there are different words to name this festivals:</a:t>
            </a:r>
          </a:p>
          <a:p>
            <a:pPr indent="-228600" lvl="0" marL="457200" rtl="0">
              <a:spcBef>
                <a:spcPts val="0"/>
              </a:spcBef>
              <a:buClr>
                <a:schemeClr val="accent2"/>
              </a:buClr>
              <a:buChar char="-"/>
            </a:pPr>
            <a:r>
              <a:rPr lang="es">
                <a:solidFill>
                  <a:schemeClr val="accent2"/>
                </a:solidFill>
              </a:rPr>
              <a:t>inauteriak </a:t>
            </a:r>
            <a:r>
              <a:rPr lang="es" sz="1100">
                <a:solidFill>
                  <a:schemeClr val="accent2"/>
                </a:solidFill>
              </a:rPr>
              <a:t>come from the verb</a:t>
            </a:r>
            <a:r>
              <a:rPr lang="es">
                <a:solidFill>
                  <a:schemeClr val="accent2"/>
                </a:solidFill>
              </a:rPr>
              <a:t> </a:t>
            </a:r>
            <a:r>
              <a:rPr lang="es" sz="1100">
                <a:solidFill>
                  <a:srgbClr val="F3F3F3"/>
                </a:solidFill>
              </a:rPr>
              <a:t>"inausi" and means time to trimmed trees</a:t>
            </a:r>
          </a:p>
          <a:p>
            <a:pPr indent="-228600" lvl="0" marL="457200" rtl="0">
              <a:spcBef>
                <a:spcPts val="0"/>
              </a:spcBef>
              <a:buChar char="-"/>
            </a:pPr>
            <a:r>
              <a:rPr lang="es">
                <a:solidFill>
                  <a:srgbClr val="F3F3F3"/>
                </a:solidFill>
              </a:rPr>
              <a:t>ihoteak</a:t>
            </a:r>
          </a:p>
          <a:p>
            <a:pPr indent="-228600" lvl="0" marL="457200" rtl="0">
              <a:spcBef>
                <a:spcPts val="0"/>
              </a:spcBef>
              <a:buChar char="-"/>
            </a:pPr>
            <a:r>
              <a:rPr lang="es">
                <a:solidFill>
                  <a:srgbClr val="EFEFEF"/>
                </a:solidFill>
              </a:rPr>
              <a:t>ihauteak</a:t>
            </a:r>
          </a:p>
          <a:p>
            <a:pPr indent="-228600" lvl="0" marL="457200" rtl="0">
              <a:spcBef>
                <a:spcPts val="0"/>
              </a:spcBef>
              <a:buChar char="-"/>
            </a:pPr>
            <a:r>
              <a:rPr lang="es">
                <a:solidFill>
                  <a:srgbClr val="FFFFFF"/>
                </a:solidFill>
              </a:rPr>
              <a:t>aratusteak “</a:t>
            </a:r>
            <a:r>
              <a:rPr i="1" lang="es" sz="1100">
                <a:solidFill>
                  <a:srgbClr val="FFFFFF"/>
                </a:solidFill>
              </a:rPr>
              <a:t>A</a:t>
            </a:r>
            <a:r>
              <a:rPr lang="es" sz="1100">
                <a:solidFill>
                  <a:srgbClr val="FFFFFF"/>
                </a:solidFill>
              </a:rPr>
              <a:t>haragia jateari utzi behar zaion garaia”, means time to stop eating mea</a:t>
            </a:r>
            <a:r>
              <a:rPr lang="es" sz="1100">
                <a:solidFill>
                  <a:srgbClr val="000000"/>
                </a:solidFill>
              </a:rPr>
              <a:t>t</a:t>
            </a:r>
          </a:p>
          <a:p>
            <a:pPr lvl="0" rtl="0">
              <a:spcBef>
                <a:spcPts val="0"/>
              </a:spcBef>
              <a:buNone/>
            </a:pPr>
            <a:r>
              <a:t/>
            </a:r>
            <a:endParaRPr>
              <a:solidFill>
                <a:srgbClr val="FFFFFF"/>
              </a:solidFil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599" cy="572699"/>
          </a:xfrm>
          <a:prstGeom prst="rect">
            <a:avLst/>
          </a:prstGeom>
        </p:spPr>
        <p:txBody>
          <a:bodyPr anchorCtr="0" anchor="t" bIns="91425" lIns="91425" rIns="91425" tIns="91425">
            <a:noAutofit/>
          </a:bodyPr>
          <a:lstStyle/>
          <a:p>
            <a:pPr algn="ctr">
              <a:spcBef>
                <a:spcPts val="0"/>
              </a:spcBef>
              <a:buNone/>
            </a:pPr>
            <a:r>
              <a:rPr lang="es" sz="2400"/>
              <a:t>DIFFERENT WAYS TO CELEBRATE</a:t>
            </a:r>
          </a:p>
        </p:txBody>
      </p:sp>
      <p:sp>
        <p:nvSpPr>
          <p:cNvPr id="80" name="Shape 80"/>
          <p:cNvSpPr txBox="1"/>
          <p:nvPr>
            <p:ph idx="1" type="body"/>
          </p:nvPr>
        </p:nvSpPr>
        <p:spPr>
          <a:xfrm>
            <a:off x="142275" y="1138250"/>
            <a:ext cx="8690099" cy="3834600"/>
          </a:xfrm>
          <a:prstGeom prst="rect">
            <a:avLst/>
          </a:prstGeom>
        </p:spPr>
        <p:txBody>
          <a:bodyPr anchorCtr="0" anchor="t" bIns="91425" lIns="91425" rIns="91425" tIns="91425">
            <a:noAutofit/>
          </a:bodyPr>
          <a:lstStyle/>
          <a:p>
            <a:pPr rtl="0">
              <a:spcBef>
                <a:spcPts val="0"/>
              </a:spcBef>
              <a:buNone/>
            </a:pPr>
            <a:r>
              <a:rPr lang="es">
                <a:solidFill>
                  <a:srgbClr val="FFFFFF"/>
                </a:solidFill>
              </a:rPr>
              <a:t>Every town or city celebrate on his particular way, but the most importants differences depend if the festival is in the North of Basque Country (in the Francaise region) o if it is in the South Basque Country. </a:t>
            </a:r>
          </a:p>
          <a:p>
            <a:pPr rtl="0">
              <a:spcBef>
                <a:spcPts val="0"/>
              </a:spcBef>
              <a:buNone/>
            </a:pPr>
            <a:r>
              <a:rPr lang="es">
                <a:solidFill>
                  <a:srgbClr val="FFFFFF"/>
                </a:solidFill>
              </a:rPr>
              <a:t>One of the reasons because they are differents is that during the “franquismo” the carnivals in the South of the Basque Country were prohibited. For this the carnivals of the North are more traditionals.   </a:t>
            </a:r>
          </a:p>
          <a:p>
            <a:pPr>
              <a:spcBef>
                <a:spcPts val="0"/>
              </a:spcBef>
              <a:buNone/>
            </a:pPr>
            <a:r>
              <a:rPr lang="es">
                <a:solidFill>
                  <a:srgbClr val="FFFFFF"/>
                </a:solidFill>
              </a:rPr>
              <a:t>   </a:t>
            </a:r>
            <a:r>
              <a:rPr lang="es"/>
              <a:t>            </a:t>
            </a:r>
          </a:p>
        </p:txBody>
      </p:sp>
      <p:pic>
        <p:nvPicPr>
          <p:cNvPr id="81" name="Shape 81"/>
          <p:cNvPicPr preferRelativeResize="0"/>
          <p:nvPr/>
        </p:nvPicPr>
        <p:blipFill>
          <a:blip r:embed="rId3">
            <a:alphaModFix/>
          </a:blip>
          <a:stretch>
            <a:fillRect/>
          </a:stretch>
        </p:blipFill>
        <p:spPr>
          <a:xfrm>
            <a:off x="1952275" y="3408225"/>
            <a:ext cx="2230850" cy="1479150"/>
          </a:xfrm>
          <a:prstGeom prst="rect">
            <a:avLst/>
          </a:prstGeom>
          <a:noFill/>
          <a:ln>
            <a:noFill/>
          </a:ln>
        </p:spPr>
      </p:pic>
      <p:pic>
        <p:nvPicPr>
          <p:cNvPr id="82" name="Shape 82"/>
          <p:cNvPicPr preferRelativeResize="0"/>
          <p:nvPr/>
        </p:nvPicPr>
        <p:blipFill>
          <a:blip r:embed="rId4">
            <a:alphaModFix/>
          </a:blip>
          <a:stretch>
            <a:fillRect/>
          </a:stretch>
        </p:blipFill>
        <p:spPr>
          <a:xfrm>
            <a:off x="6160825" y="2966575"/>
            <a:ext cx="1537524" cy="204859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D5A6BD"/>
        </a:solidFill>
      </p:bgPr>
    </p:bg>
    <p:spTree>
      <p:nvGrpSpPr>
        <p:cNvPr id="86" name="Shape 86"/>
        <p:cNvGrpSpPr/>
        <p:nvPr/>
      </p:nvGrpSpPr>
      <p:grpSpPr>
        <a:xfrm>
          <a:off x="0" y="0"/>
          <a:ext cx="0" cy="0"/>
          <a:chOff x="0" y="0"/>
          <a:chExt cx="0" cy="0"/>
        </a:xfrm>
      </p:grpSpPr>
      <p:sp>
        <p:nvSpPr>
          <p:cNvPr id="87" name="Shape 87"/>
          <p:cNvSpPr txBox="1"/>
          <p:nvPr>
            <p:ph type="title"/>
          </p:nvPr>
        </p:nvSpPr>
        <p:spPr>
          <a:xfrm>
            <a:off x="311700" y="445025"/>
            <a:ext cx="8520599" cy="572699"/>
          </a:xfrm>
          <a:prstGeom prst="rect">
            <a:avLst/>
          </a:prstGeom>
        </p:spPr>
        <p:txBody>
          <a:bodyPr anchorCtr="0" anchor="t" bIns="91425" lIns="91425" rIns="91425" tIns="91425">
            <a:noAutofit/>
          </a:bodyPr>
          <a:lstStyle/>
          <a:p>
            <a:pPr algn="ctr">
              <a:spcBef>
                <a:spcPts val="0"/>
              </a:spcBef>
              <a:buNone/>
            </a:pPr>
            <a:r>
              <a:rPr lang="es" sz="2400"/>
              <a:t>CARNIVALS IN ITUREN AND ZUBIETA</a:t>
            </a:r>
            <a:r>
              <a:rPr lang="es"/>
              <a:t> </a:t>
            </a:r>
            <a:r>
              <a:rPr lang="es" sz="1000"/>
              <a:t>(Francaise region) </a:t>
            </a:r>
          </a:p>
        </p:txBody>
      </p:sp>
      <p:sp>
        <p:nvSpPr>
          <p:cNvPr id="88" name="Shape 88"/>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s">
                <a:solidFill>
                  <a:srgbClr val="FFFFFF"/>
                </a:solidFill>
              </a:rPr>
              <a:t>When: Lask week of January</a:t>
            </a:r>
          </a:p>
          <a:p>
            <a:pPr rtl="0">
              <a:spcBef>
                <a:spcPts val="0"/>
              </a:spcBef>
              <a:buNone/>
            </a:pPr>
            <a:r>
              <a:rPr lang="es">
                <a:solidFill>
                  <a:srgbClr val="FFFFFF"/>
                </a:solidFill>
              </a:rPr>
              <a:t>The sense of the celebration: with cowbells and whips they frightened</a:t>
            </a:r>
          </a:p>
          <a:p>
            <a:pPr rtl="0">
              <a:spcBef>
                <a:spcPts val="0"/>
              </a:spcBef>
              <a:buNone/>
            </a:pPr>
            <a:r>
              <a:rPr lang="es">
                <a:solidFill>
                  <a:srgbClr val="FFFFFF"/>
                </a:solidFill>
              </a:rPr>
              <a:t>the beasts who atack the domestic beasts, and also frightened the evil spirits.</a:t>
            </a:r>
          </a:p>
          <a:p>
            <a:pPr>
              <a:spcBef>
                <a:spcPts val="0"/>
              </a:spcBef>
              <a:buNone/>
            </a:pPr>
            <a:r>
              <a:t/>
            </a:r>
            <a:endParaRPr/>
          </a:p>
        </p:txBody>
      </p:sp>
      <p:pic>
        <p:nvPicPr>
          <p:cNvPr id="89" name="Shape 89"/>
          <p:cNvPicPr preferRelativeResize="0"/>
          <p:nvPr/>
        </p:nvPicPr>
        <p:blipFill>
          <a:blip r:embed="rId3">
            <a:alphaModFix/>
          </a:blip>
          <a:stretch>
            <a:fillRect/>
          </a:stretch>
        </p:blipFill>
        <p:spPr>
          <a:xfrm>
            <a:off x="4079400" y="2699275"/>
            <a:ext cx="2619375" cy="1743075"/>
          </a:xfrm>
          <a:prstGeom prst="rect">
            <a:avLst/>
          </a:prstGeom>
          <a:noFill/>
          <a:ln>
            <a:noFill/>
          </a:ln>
        </p:spPr>
      </p:pic>
      <p:pic>
        <p:nvPicPr>
          <p:cNvPr id="90" name="Shape 90"/>
          <p:cNvPicPr preferRelativeResize="0"/>
          <p:nvPr/>
        </p:nvPicPr>
        <p:blipFill>
          <a:blip r:embed="rId4">
            <a:alphaModFix/>
          </a:blip>
          <a:stretch>
            <a:fillRect/>
          </a:stretch>
        </p:blipFill>
        <p:spPr>
          <a:xfrm>
            <a:off x="1393600" y="2699275"/>
            <a:ext cx="2628900" cy="174307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1155CC"/>
        </a:solidFill>
      </p:bgPr>
    </p:bg>
    <p:spTree>
      <p:nvGrpSpPr>
        <p:cNvPr id="94" name="Shape 94"/>
        <p:cNvGrpSpPr/>
        <p:nvPr/>
      </p:nvGrpSpPr>
      <p:grpSpPr>
        <a:xfrm>
          <a:off x="0" y="0"/>
          <a:ext cx="0" cy="0"/>
          <a:chOff x="0" y="0"/>
          <a:chExt cx="0" cy="0"/>
        </a:xfrm>
      </p:grpSpPr>
      <p:sp>
        <p:nvSpPr>
          <p:cNvPr id="95" name="Shape 95"/>
          <p:cNvSpPr txBox="1"/>
          <p:nvPr>
            <p:ph type="title"/>
          </p:nvPr>
        </p:nvSpPr>
        <p:spPr>
          <a:xfrm>
            <a:off x="311700" y="445025"/>
            <a:ext cx="8520599" cy="572699"/>
          </a:xfrm>
          <a:prstGeom prst="rect">
            <a:avLst/>
          </a:prstGeom>
        </p:spPr>
        <p:txBody>
          <a:bodyPr anchorCtr="0" anchor="t" bIns="91425" lIns="91425" rIns="91425" tIns="91425">
            <a:noAutofit/>
          </a:bodyPr>
          <a:lstStyle/>
          <a:p>
            <a:pPr algn="ctr">
              <a:spcBef>
                <a:spcPts val="0"/>
              </a:spcBef>
              <a:buNone/>
            </a:pPr>
            <a:r>
              <a:rPr lang="es" sz="2400"/>
              <a:t>CARNIVALS IN TOLOSA</a:t>
            </a:r>
          </a:p>
        </p:txBody>
      </p:sp>
      <p:sp>
        <p:nvSpPr>
          <p:cNvPr id="96" name="Shape 96"/>
          <p:cNvSpPr txBox="1"/>
          <p:nvPr>
            <p:ph idx="1" type="body"/>
          </p:nvPr>
        </p:nvSpPr>
        <p:spPr>
          <a:xfrm>
            <a:off x="311700" y="1152475"/>
            <a:ext cx="8520599" cy="3416400"/>
          </a:xfrm>
          <a:prstGeom prst="rect">
            <a:avLst/>
          </a:prstGeom>
        </p:spPr>
        <p:txBody>
          <a:bodyPr anchorCtr="0" anchor="t" bIns="91425" lIns="91425" rIns="91425" tIns="91425">
            <a:noAutofit/>
          </a:bodyPr>
          <a:lstStyle/>
          <a:p>
            <a:pPr rtl="0">
              <a:spcBef>
                <a:spcPts val="0"/>
              </a:spcBef>
              <a:buNone/>
            </a:pPr>
            <a:r>
              <a:rPr lang="es">
                <a:solidFill>
                  <a:srgbClr val="FFFFFF"/>
                </a:solidFill>
              </a:rPr>
              <a:t>When: Beginning of February</a:t>
            </a:r>
          </a:p>
          <a:p>
            <a:pPr>
              <a:spcBef>
                <a:spcPts val="0"/>
              </a:spcBef>
              <a:buNone/>
            </a:pPr>
            <a:r>
              <a:rPr lang="es">
                <a:solidFill>
                  <a:srgbClr val="FFFFFF"/>
                </a:solidFill>
              </a:rPr>
              <a:t>The sense of the celebration: It is a very special and popular celebration. People of Tolosa is the protagonist. The objetive is fun. </a:t>
            </a:r>
          </a:p>
        </p:txBody>
      </p:sp>
      <p:pic>
        <p:nvPicPr>
          <p:cNvPr id="97" name="Shape 97"/>
          <p:cNvPicPr preferRelativeResize="0"/>
          <p:nvPr/>
        </p:nvPicPr>
        <p:blipFill>
          <a:blip r:embed="rId3">
            <a:alphaModFix/>
          </a:blip>
          <a:stretch>
            <a:fillRect/>
          </a:stretch>
        </p:blipFill>
        <p:spPr>
          <a:xfrm>
            <a:off x="550775" y="2827050"/>
            <a:ext cx="2027038" cy="1714499"/>
          </a:xfrm>
          <a:prstGeom prst="rect">
            <a:avLst/>
          </a:prstGeom>
          <a:noFill/>
          <a:ln>
            <a:noFill/>
          </a:ln>
        </p:spPr>
      </p:pic>
      <p:pic>
        <p:nvPicPr>
          <p:cNvPr id="98" name="Shape 98"/>
          <p:cNvPicPr preferRelativeResize="0"/>
          <p:nvPr/>
        </p:nvPicPr>
        <p:blipFill>
          <a:blip r:embed="rId4">
            <a:alphaModFix/>
          </a:blip>
          <a:stretch>
            <a:fillRect/>
          </a:stretch>
        </p:blipFill>
        <p:spPr>
          <a:xfrm>
            <a:off x="2970512" y="2884200"/>
            <a:ext cx="2857500" cy="1600200"/>
          </a:xfrm>
          <a:prstGeom prst="rect">
            <a:avLst/>
          </a:prstGeom>
          <a:noFill/>
          <a:ln>
            <a:noFill/>
          </a:ln>
        </p:spPr>
      </p:pic>
      <p:pic>
        <p:nvPicPr>
          <p:cNvPr id="99" name="Shape 99"/>
          <p:cNvPicPr preferRelativeResize="0"/>
          <p:nvPr/>
        </p:nvPicPr>
        <p:blipFill>
          <a:blip r:embed="rId5">
            <a:alphaModFix/>
          </a:blip>
          <a:stretch>
            <a:fillRect/>
          </a:stretch>
        </p:blipFill>
        <p:spPr>
          <a:xfrm>
            <a:off x="6220725" y="2827050"/>
            <a:ext cx="2286000" cy="17145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dark-2">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